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70" r:id="rId11"/>
    <p:sldId id="264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AE465B5-E817-4B85-BB30-1D865EF63F33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8025D8-726C-4E28-B536-62E32E3219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E465B5-E817-4B85-BB30-1D865EF63F33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8025D8-726C-4E28-B536-62E32E321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E465B5-E817-4B85-BB30-1D865EF63F33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8025D8-726C-4E28-B536-62E32E321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E465B5-E817-4B85-BB30-1D865EF63F33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8025D8-726C-4E28-B536-62E32E321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AE465B5-E817-4B85-BB30-1D865EF63F33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8025D8-726C-4E28-B536-62E32E3219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E465B5-E817-4B85-BB30-1D865EF63F33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8025D8-726C-4E28-B536-62E32E3219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E465B5-E817-4B85-BB30-1D865EF63F33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8025D8-726C-4E28-B536-62E32E321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E465B5-E817-4B85-BB30-1D865EF63F33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8025D8-726C-4E28-B536-62E32E3219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E465B5-E817-4B85-BB30-1D865EF63F33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8025D8-726C-4E28-B536-62E32E321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AE465B5-E817-4B85-BB30-1D865EF63F33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8025D8-726C-4E28-B536-62E32E3219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AE465B5-E817-4B85-BB30-1D865EF63F33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8025D8-726C-4E28-B536-62E32E3219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AE465B5-E817-4B85-BB30-1D865EF63F33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8025D8-726C-4E28-B536-62E32E3219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Разработки ракетного двигателя в период Великой Отечественной Войны.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2339752" y="4509120"/>
            <a:ext cx="6192688" cy="1512168"/>
          </a:xfrm>
        </p:spPr>
        <p:txBody>
          <a:bodyPr>
            <a:normAutofit/>
          </a:bodyPr>
          <a:lstStyle/>
          <a:p>
            <a:r>
              <a:rPr lang="ru-RU" dirty="0" smtClean="0"/>
              <a:t>Подготовил ученик 11 класса Белов Данила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БИ-1 в полете</a:t>
            </a:r>
            <a:endParaRPr lang="ru-RU" dirty="0"/>
          </a:p>
        </p:txBody>
      </p:sp>
      <p:pic>
        <p:nvPicPr>
          <p:cNvPr id="4" name="Содержимое 3" descr="bi-1_big_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028755"/>
            <a:ext cx="8229600" cy="376092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2167352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У ЖРД был так же серьезный недостаток. Несмотря на то, что двигатель обладал достаточной тягой, он имел очень высокий расход топлива и окислителя. Таким образом, время полёта самолёта могло быть всего от 1 до 4 минут.</a:t>
            </a:r>
            <a:endParaRPr lang="ru-RU" sz="2400" dirty="0"/>
          </a:p>
        </p:txBody>
      </p:sp>
      <p:pic>
        <p:nvPicPr>
          <p:cNvPr id="6" name="Содержимое 5" descr="03-engin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2132856"/>
            <a:ext cx="6050259" cy="43924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800" dirty="0" smtClean="0"/>
              <a:t>.</a:t>
            </a:r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К сожалению, после нескольких испытательных полетов в 1942 году, последний из которых завершился трагической смертью летчика-испытателя,  проект был закрыт.  Последняя созданная партия самолетов БИ-2, прозванных «чертовой метлой», была отправлена в переплавку.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2167352"/>
          </a:xfrm>
        </p:spPr>
        <p:txBody>
          <a:bodyPr>
            <a:normAutofit/>
          </a:bodyPr>
          <a:lstStyle/>
          <a:p>
            <a:r>
              <a:rPr lang="de-DE" sz="2400" dirty="0" smtClean="0"/>
              <a:t>.</a:t>
            </a:r>
            <a:endParaRPr lang="ru-RU" sz="2400" dirty="0"/>
          </a:p>
        </p:txBody>
      </p:sp>
      <p:pic>
        <p:nvPicPr>
          <p:cNvPr id="4" name="Содержимое 3" descr="fhj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2996952"/>
            <a:ext cx="5639587" cy="3248479"/>
          </a:xfrm>
        </p:spPr>
      </p:pic>
      <p:sp>
        <p:nvSpPr>
          <p:cNvPr id="5" name="Прямоугольник 4"/>
          <p:cNvSpPr/>
          <p:nvPr/>
        </p:nvSpPr>
        <p:spPr>
          <a:xfrm>
            <a:off x="899592" y="692696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Несмотря на неудачу,  проект самолета БИ-1 имел большое значение для дальнейших советских разработок в области ракетного двигателя. Этот прорыв вдохновил Александра Москалева на создание сверхзвукового истребителя с дельтовидным крылом.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800" dirty="0" smtClean="0"/>
              <a:t>.</a:t>
            </a:r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9584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400" dirty="0" smtClean="0"/>
              <a:t>К 1944 году разработки реактивного двигателя шли в Конструкторском бюро Мельникова полным ходом. Однако, в связи с переломом, случившемся в ходе войны и переходом советских войск в наступление, немецкие бомбардировщики более не представляли угрозы для советского фронта и тыла. По этой причине разработки реактивной авиации были сочтены командованием на тот момент неактуальными. Конструкторское бюро Мельникова было закрыто.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Готовил Д. Белов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5"/>
            <a:ext cx="8229600" cy="367962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Пролог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 конца 20-х годов ХХ века в Советском Союзе шли разработки новой авиации, которыми руководили виднейшие конструктора – А.С. Москалев,   С.П. Королев, А.Н. Туполев и другие. 1937 год ознаменовался жестокими репрессиями, жертвами которых стали и большинство авиаконструкторов – они подверглись массовому аресту. Однако уже в скором времени И.В. Сталин осознал необходимость продолжения разработок в области авиации и ракетостроения, и под строжайшим надзором была возобновлена деятельность конструкторских бюро.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22 июня 1941 года</a:t>
            </a:r>
            <a:endParaRPr lang="ru-RU" dirty="0"/>
          </a:p>
        </p:txBody>
      </p:sp>
      <p:pic>
        <p:nvPicPr>
          <p:cNvPr id="7" name="Содержимое 6" descr="sfa03_sfa022804053_x.74sfi2sblckc44g0k4wwk0kcc.ejcuplo1l0oo0sk8c40s8osc4.th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699419"/>
            <a:ext cx="7620000" cy="4419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800" dirty="0" smtClean="0"/>
              <a:t>.</a:t>
            </a:r>
            <a:endParaRPr lang="ru-RU" sz="800" dirty="0"/>
          </a:p>
        </p:txBody>
      </p:sp>
      <p:pic>
        <p:nvPicPr>
          <p:cNvPr id="4" name="Содержимое 3" descr="Bundesarchiv_Bild_101I-646-5188-17,_Flugzeuge_Junkers_Ju_8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836712"/>
            <a:ext cx="7801684" cy="53831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20233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За один день немецкой авиацией было уничтожено 1142 советских самолета, большинство из которых даже не успели взлететь с аэродромов.</a:t>
            </a:r>
            <a:endParaRPr lang="ru-RU" sz="3600" dirty="0"/>
          </a:p>
        </p:txBody>
      </p:sp>
      <p:pic>
        <p:nvPicPr>
          <p:cNvPr id="4" name="Содержимое 3" descr="tmp4FF-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2564904"/>
            <a:ext cx="5116246" cy="31081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800" dirty="0" smtClean="0"/>
              <a:t>.</a:t>
            </a:r>
            <a:endParaRPr lang="ru-RU" sz="800" dirty="0"/>
          </a:p>
        </p:txBody>
      </p:sp>
      <p:pic>
        <p:nvPicPr>
          <p:cNvPr id="6" name="Содержимое 5" descr="i_0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412776"/>
            <a:ext cx="6758192" cy="432524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800" dirty="0" smtClean="0"/>
              <a:t>.</a:t>
            </a:r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51829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В первый месяц войны немецкие самолеты безраздельно властвовали в небе. Главной задачей, стоявшей перед советскими авиаконструкторами, было создание скоростного серийного истребителя-перехватчика для уничтожения вражеских бомбардировщиков.  Уже в августе 1941 года конструкторами  А.Я. Березняком и А.М. Исаевым был создан прототип такого самолета.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Это был первый в мире самолет на жидкостно-ракетном двигателе- БИ-1,  вооруженный двумя носовыми пушками.</a:t>
            </a:r>
            <a:endParaRPr lang="ru-RU" sz="2400" dirty="0"/>
          </a:p>
        </p:txBody>
      </p:sp>
      <p:pic>
        <p:nvPicPr>
          <p:cNvPr id="4" name="Содержимое 3" descr="15-bi_1_194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12515" y="1646238"/>
            <a:ext cx="6318970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4183576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/>
              <a:t>Осовным</a:t>
            </a:r>
            <a:r>
              <a:rPr lang="ru-RU" dirty="0" smtClean="0"/>
              <a:t> преимуществом ЖРД была способность быстро набирать высоту – до 900м за минуту,  и развивать скорость почти 800 км/ч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" dirty="0" smtClean="0"/>
              <a:t>.</a:t>
            </a:r>
            <a:endParaRPr lang="ru-RU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105</TotalTime>
  <Words>402</Words>
  <Application>Microsoft Office PowerPoint</Application>
  <PresentationFormat>Экран (4:3)</PresentationFormat>
  <Paragraphs>23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Литейная</vt:lpstr>
      <vt:lpstr>Разработки ракетного двигателя в период Великой Отечественной Войны.</vt:lpstr>
      <vt:lpstr>Пролог</vt:lpstr>
      <vt:lpstr>22 июня 1941 года</vt:lpstr>
      <vt:lpstr>.</vt:lpstr>
      <vt:lpstr>За один день немецкой авиацией было уничтожено 1142 советских самолета, большинство из которых даже не успели взлететь с аэродромов.</vt:lpstr>
      <vt:lpstr>.</vt:lpstr>
      <vt:lpstr>.</vt:lpstr>
      <vt:lpstr>Это был первый в мире самолет на жидкостно-ракетном двигателе- БИ-1,  вооруженный двумя носовыми пушками.</vt:lpstr>
      <vt:lpstr>Осовным преимуществом ЖРД была способность быстро набирать высоту – до 900м за минуту,  и развивать скорость почти 800 км/ч </vt:lpstr>
      <vt:lpstr>БИ-1 в полете</vt:lpstr>
      <vt:lpstr>У ЖРД был так же серьезный недостаток. Несмотря на то, что двигатель обладал достаточной тягой, он имел очень высокий расход топлива и окислителя. Таким образом, время полёта самолёта могло быть всего от 1 до 4 минут.</vt:lpstr>
      <vt:lpstr>.</vt:lpstr>
      <vt:lpstr>.</vt:lpstr>
      <vt:lpstr>.</vt:lpstr>
      <vt:lpstr>Готовил Д. Белов</vt:lpstr>
    </vt:vector>
  </TitlesOfParts>
  <Company>Krokoz™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Разработки реактивного двигателя в период Великой Отечественной Войны.</dc:title>
  <dc:creator>hp</dc:creator>
  <cp:lastModifiedBy>Elena</cp:lastModifiedBy>
  <cp:revision>12</cp:revision>
  <dcterms:created xsi:type="dcterms:W3CDTF">2015-04-08T22:31:55Z</dcterms:created>
  <dcterms:modified xsi:type="dcterms:W3CDTF">2015-04-21T11:11:12Z</dcterms:modified>
</cp:coreProperties>
</file>